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64" r:id="rId2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94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990A17-A1B8-4836-9262-C9E57C57CC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47BEF3B-1859-4EE4-9AF9-C1390406CC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3DAE9C-9109-4B9E-99F6-34CA66067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409D8-DBAF-4714-89D2-40E44D41FADC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C92360-C490-4E51-8ACD-86EBF983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D824DC-B151-4940-9F86-8B62B6AA9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916459-321F-4917-BDCB-2CCF02789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635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E0C562-B4AF-47E6-BCD6-B87390871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1C8D6C-A380-4480-95F7-18DA8527D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8812A3-CE2B-46FE-866A-75C4033FF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409D8-DBAF-4714-89D2-40E44D41FADC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7E9CDA-A27A-43F0-BC59-CFBBD99D7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FADD36-33AA-449B-9C9B-388CE36F1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916459-321F-4917-BDCB-2CCF02789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559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1CF011-B8E8-42F2-9E53-D51D8C797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FDFE85-46B1-44F4-89F8-10CFA4B42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D8B607-014B-4AA9-8E7D-F500BDB10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409D8-DBAF-4714-89D2-40E44D41FADC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1D6CB7-4113-49D2-B6C6-763240AD2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4E0818-1FE2-4CA6-87CD-6BCAA2335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916459-321F-4917-BDCB-2CCF02789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178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07A922-78BE-4FD9-9DCE-E8EB1980B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28AB2B-0CF2-45A4-9B70-B8DA524B5B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796B3A-E66A-4753-91F5-63EBF9287A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E58283-D4E9-4163-A709-B40F3CAD6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409D8-DBAF-4714-89D2-40E44D41FADC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4A7B8F-3EAF-4D37-AA20-822DD91CF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3F0696-F759-4366-8219-4CE63F6C8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916459-321F-4917-BDCB-2CCF02789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859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0DC3A8-4A83-4FE5-AC7D-8DCCAA73E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F6B8B3-BD61-4BB9-84E5-4AAE3FC99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C92585-D433-43F4-830E-D32C2D6810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0523FB-1084-4190-931C-0E9C312B98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5F366D4-752E-48BC-8EDD-DBB8DCBC45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5FDA383-04A0-4CB1-AA71-984BBBB90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409D8-DBAF-4714-89D2-40E44D41FADC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5BE008A-A1A8-426A-8CC3-A94442586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933F841-7D89-4D88-9157-C8B0D5794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916459-321F-4917-BDCB-2CCF02789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120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F59529-1941-4EF0-9832-5DF7AA5D0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A092E41-BCC8-429E-9CE1-25400657B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409D8-DBAF-4714-89D2-40E44D41FADC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9B6C699-B314-42CE-98F7-A8B1F5605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29D52F4-E072-4716-A53D-BAA1053A4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916459-321F-4917-BDCB-2CCF02789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387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490614F-5327-4D2F-8ADF-904F19A68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409D8-DBAF-4714-89D2-40E44D41FADC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610E0B1-CC35-475D-84F3-03F682178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44D69A-0133-4B33-A66A-755D32178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916459-321F-4917-BDCB-2CCF02789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742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A0574-775E-45C9-9503-1B6FFC107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7F0966-979D-48B4-A21D-6FDC5443C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41B94B-67BA-46F9-8CA0-4FE39B6E7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45A11C-DF81-4531-98B0-083BD679F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409D8-DBAF-4714-89D2-40E44D41FADC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C93DC2-810C-464B-A42D-F8A5AA6D9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A9D42B-EDAD-4557-A4B0-95037C153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916459-321F-4917-BDCB-2CCF02789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24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E7A4C6-0B95-42E0-A0E5-6EADF96C5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47B48BE-6BB8-4249-9973-F975373453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CAFAA1-6562-42CC-BD7A-8D3802E45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E83310-C760-4DF4-A293-32663D461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409D8-DBAF-4714-89D2-40E44D41FADC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C33865-BBB7-4A33-A0C8-E7BDBFF07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3F1059-AA18-4DAE-BEF0-AE5679215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916459-321F-4917-BDCB-2CCF02789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10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5E1907-3A45-4D39-B70B-5CD23D8E9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CD60A71-F0EE-45DA-B6CF-A4444465E4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F6BF3F-700E-4895-9492-9F8BCF14C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409D8-DBAF-4714-89D2-40E44D41FADC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04EA46-C5E8-4498-9809-38A8D41DE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148B72-5726-4D42-8264-47B6F41F2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916459-321F-4917-BDCB-2CCF02789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885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0F616C5-88D8-49ED-8F59-96F1AB547E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487BD23-FC86-459C-AD31-D67B730AF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F42838-D630-4641-8181-850D8CC0C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409D8-DBAF-4714-89D2-40E44D41FADC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25E7AE-1574-4C3E-81F3-F244D16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4DA64B-946A-43D7-A244-5EAE65E3E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916459-321F-4917-BDCB-2CCF02789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414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684212" y="685799"/>
            <a:ext cx="8001000" cy="29718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  <p:cxnSp>
        <p:nvCxnSpPr>
          <p:cNvPr id="16" name="Straight Connector 15"/>
          <p:cNvCxnSpPr>
            <a:cxnSpLocks/>
          </p:cNvCxnSpPr>
          <p:nvPr/>
        </p:nvCxnSpPr>
        <p:spPr bwMode="auto"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 bwMode="auto"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 bwMode="auto"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 bwMode="auto"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</p:cNvCxnSpPr>
          <p:nvPr/>
        </p:nvCxnSpPr>
        <p:spPr bwMode="auto"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 anchor="ctr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1_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1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1_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1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1_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1_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анорамная фотография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 bwMode="auto">
          <a:xfrm>
            <a:off x="685800" y="533400"/>
            <a:ext cx="10818811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 bwMode="auto"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Заголовок и подпис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Цитата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 bwMode="auto">
          <a:xfrm>
            <a:off x="531812" y="812222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10285412" y="276860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Карточка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Цитата карточки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>
                <a:ln w="3175" cmpd="sng">
                  <a:noFill/>
                </a:ln>
                <a:solidFill>
                  <a:schemeClr val="tx1"/>
                </a:solidFill>
              </a:defRPr>
            </a:lvl1pPr>
          </a:lstStyle>
          <a:p>
            <a:pPr marL="0" lvl="0">
              <a:spcBef>
                <a:spcPts val="0"/>
              </a:spcBef>
              <a:buNone/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 bwMode="auto">
          <a:xfrm>
            <a:off x="531812" y="812222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10285412" y="276860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Истина или лож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/>
            </a:lvl1pPr>
          </a:lstStyle>
          <a:p>
            <a:pPr marL="0"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>
                <a:ln w="3175" cmpd="sng">
                  <a:noFill/>
                </a:ln>
                <a:solidFill>
                  <a:schemeClr val="tx1"/>
                </a:solidFill>
              </a:defRPr>
            </a:lvl1pPr>
          </a:lstStyle>
          <a:p>
            <a:pPr marL="0" lvl="0">
              <a:spcBef>
                <a:spcPts val="0"/>
              </a:spcBef>
              <a:buNone/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1_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 anchor="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1_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685212" y="685800"/>
            <a:ext cx="2057400" cy="4572000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4F409D8-DBAF-4714-89D2-40E44D41FADC}" type="datetimeFigureOut">
              <a:rPr lang="ru-RU"/>
              <a:t>28.08.2024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916459-321F-4917-BDCB-2CCF02789B5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E1346C-9A7E-43C8-BC2A-1A835C70B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416C46-D701-4683-AC8C-1C44FF375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C9D2BD-A5F6-4DA1-9F10-1D37C1088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F409D8-DBAF-4714-89D2-40E44D41FADC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7FFF23-A30C-4467-A174-81FAC50B5D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A83F26-CF4D-4A96-B44C-A1C4ED5C5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7916459-321F-4917-BDCB-2CCF02789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545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649" r:id="rId12"/>
    <p:sldLayoutId id="2147483650" r:id="rId13"/>
    <p:sldLayoutId id="2147483651" r:id="rId14"/>
    <p:sldLayoutId id="2147483652" r:id="rId15"/>
    <p:sldLayoutId id="2147483653" r:id="rId16"/>
    <p:sldLayoutId id="2147483654" r:id="rId17"/>
    <p:sldLayoutId id="2147483655" r:id="rId18"/>
    <p:sldLayoutId id="2147483656" r:id="rId19"/>
    <p:sldLayoutId id="2147483657" r:id="rId20"/>
    <p:sldLayoutId id="2147483658" r:id="rId21"/>
    <p:sldLayoutId id="2147483659" r:id="rId22"/>
    <p:sldLayoutId id="2147483660" r:id="rId23"/>
    <p:sldLayoutId id="2147483661" r:id="rId24"/>
    <p:sldLayoutId id="2147483662" r:id="rId25"/>
    <p:sldLayoutId id="2147483663" r:id="rId26"/>
    <p:sldLayoutId id="2147483664" r:id="rId27"/>
    <p:sldLayoutId id="2147483665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45DF83-B870-4E4E-951A-6B69F8FCE83A}"/>
              </a:ext>
            </a:extLst>
          </p:cNvPr>
          <p:cNvSpPr txBox="1"/>
          <p:nvPr/>
        </p:nvSpPr>
        <p:spPr>
          <a:xfrm>
            <a:off x="7317" y="48204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Четвертый всероссийский конкурс </a:t>
            </a:r>
          </a:p>
          <a:p>
            <a:pPr algn="ctr"/>
            <a:r>
              <a:rPr lang="ru-RU" sz="2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исследовательского и проектного творчества</a:t>
            </a:r>
          </a:p>
          <a:p>
            <a:pPr algn="ctr"/>
            <a:r>
              <a:rPr lang="ru-RU" sz="2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«МОЙ КУЛЬТУРНЫЙ ВЫБОР: С ИСКУССТВОМ – НАВСЕГДА!»</a:t>
            </a:r>
          </a:p>
          <a:p>
            <a:pPr algn="ctr"/>
            <a:r>
              <a:rPr lang="ru-RU" sz="2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 марта-15 апреля 2025</a:t>
            </a:r>
          </a:p>
          <a:p>
            <a:pPr algn="ctr"/>
            <a:r>
              <a:rPr lang="ru-RU" sz="2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Свердловская область, город Новоуральск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F87F89-0000-4E39-B73D-CD9514DB869E}"/>
              </a:ext>
            </a:extLst>
          </p:cNvPr>
          <p:cNvSpPr txBox="1"/>
          <p:nvPr/>
        </p:nvSpPr>
        <p:spPr>
          <a:xfrm>
            <a:off x="5679100" y="3951054"/>
            <a:ext cx="6504602" cy="28623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Свердловская область</a:t>
            </a:r>
          </a:p>
          <a:p>
            <a:r>
              <a:rPr lang="ru-RU" sz="20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Новоуральский городской округ</a:t>
            </a:r>
          </a:p>
          <a:p>
            <a:r>
              <a:rPr lang="ru-RU" sz="20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МБУ ДО «Детская школа искусств» </a:t>
            </a:r>
          </a:p>
          <a:p>
            <a:endParaRPr lang="ru-RU" sz="20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sz="20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Участник: </a:t>
            </a:r>
          </a:p>
          <a:p>
            <a:r>
              <a:rPr lang="ru-RU" sz="20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Номинация:  </a:t>
            </a:r>
          </a:p>
          <a:p>
            <a:r>
              <a:rPr lang="ru-RU" sz="20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Возрастная категория:</a:t>
            </a:r>
          </a:p>
          <a:p>
            <a:endParaRPr lang="ru-RU" sz="20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sz="20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Руководитель:</a:t>
            </a:r>
            <a:endParaRPr lang="ru-RU" sz="3200" cap="all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3941BF-1523-4DB9-B004-F16FD3A13DE1}"/>
              </a:ext>
            </a:extLst>
          </p:cNvPr>
          <p:cNvSpPr txBox="1"/>
          <p:nvPr/>
        </p:nvSpPr>
        <p:spPr>
          <a:xfrm>
            <a:off x="81489" y="2614558"/>
            <a:ext cx="12160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Наименование работы</a:t>
            </a:r>
          </a:p>
        </p:txBody>
      </p:sp>
    </p:spTree>
    <p:extLst>
      <p:ext uri="{BB962C8B-B14F-4D97-AF65-F5344CB8AC3E}">
        <p14:creationId xmlns:p14="http://schemas.microsoft.com/office/powerpoint/2010/main" val="7649529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49</Words>
  <Application>Microsoft Office PowerPoint</Application>
  <DocSecurity>0</DocSecurity>
  <PresentationFormat>Широкоэкранный</PresentationFormat>
  <Paragraphs>15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Liberation Serif</vt:lpstr>
      <vt:lpstr>Тема Office</vt:lpstr>
      <vt:lpstr>Презентация PowerPoint</vt:lpstr>
    </vt:vector>
  </TitlesOfParts>
  <Manager/>
  <Company>SPecialiST RePack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Наталья Петрович</dc:creator>
  <cp:keywords/>
  <dc:description/>
  <cp:lastModifiedBy>ДШИ Журавлева</cp:lastModifiedBy>
  <cp:revision>16</cp:revision>
  <dcterms:created xsi:type="dcterms:W3CDTF">2023-03-14T18:11:25Z</dcterms:created>
  <dcterms:modified xsi:type="dcterms:W3CDTF">2024-08-28T10:32:25Z</dcterms:modified>
  <cp:category/>
  <dc:identifier/>
  <cp:contentStatus/>
  <dc:language/>
  <cp:version/>
</cp:coreProperties>
</file>